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BrainQuest: Unlock Your Potential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BrainQuest, where learning meets adventure. Sharpen your mind, conquer challenges, and explore new fields of study.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098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Personalized Learning with AI Guide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675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personalized tips and guidance from your AI mentor. Our AI adapts to your progress, ensuring an optimal learning experience.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048482"/>
            <a:ext cx="3664744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282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 Challenges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773335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Tailored to your field of interest.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4048482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182" y="4282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Adaptive Difficulty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182" y="477333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Adjusts as you improve.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59748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4624" y="58319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Targeted Feedback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14624" y="632233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Focuses on your weak areas.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71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Your Journey with BrainQuest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4824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45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508004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Power Level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893493" y="404824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29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8893493" y="508004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Quests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506795" y="404824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12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11506795" y="508004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Questions Today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280190" y="56895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Sanmesh, an Explorer in the Medical field, is on a 1-day streak!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098" y="1582698"/>
            <a:ext cx="5064204" cy="50642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1264" y="465058"/>
            <a:ext cx="4223623" cy="527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Elevate Your Stats</a:t>
            </a:r>
            <a:endParaRPr lang="en-US" sz="3300" dirty="0"/>
          </a:p>
        </p:txBody>
      </p:sp>
      <p:sp>
        <p:nvSpPr>
          <p:cNvPr id="5" name="Shape 1"/>
          <p:cNvSpPr/>
          <p:nvPr/>
        </p:nvSpPr>
        <p:spPr>
          <a:xfrm>
            <a:off x="591264" y="1499592"/>
            <a:ext cx="7961471" cy="1249561"/>
          </a:xfrm>
          <a:prstGeom prst="roundRect">
            <a:avLst>
              <a:gd name="adj" fmla="val 878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591264" y="1476732"/>
            <a:ext cx="7961471" cy="91440"/>
          </a:xfrm>
          <a:prstGeom prst="roundRect">
            <a:avLst>
              <a:gd name="adj" fmla="val 77601"/>
            </a:avLst>
          </a:prstGeom>
          <a:solidFill>
            <a:srgbClr val="1B1B27"/>
          </a:solidFill>
          <a:ln/>
        </p:spPr>
      </p:sp>
      <p:sp>
        <p:nvSpPr>
          <p:cNvPr id="7" name="Shape 3"/>
          <p:cNvSpPr/>
          <p:nvPr/>
        </p:nvSpPr>
        <p:spPr>
          <a:xfrm>
            <a:off x="4318635" y="1246227"/>
            <a:ext cx="506730" cy="506730"/>
          </a:xfrm>
          <a:prstGeom prst="roundRect">
            <a:avLst>
              <a:gd name="adj" fmla="val 180451"/>
            </a:avLst>
          </a:prstGeom>
          <a:solidFill>
            <a:srgbClr val="1B1B27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0678" y="1398270"/>
            <a:ext cx="202644" cy="20264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82955" y="1921907"/>
            <a:ext cx="2111812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Power Level: 61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782955" y="2287191"/>
            <a:ext cx="757809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Watch yourself level up every day!</a:t>
            </a:r>
            <a:endParaRPr lang="en-US" sz="1300" dirty="0"/>
          </a:p>
        </p:txBody>
      </p:sp>
      <p:sp>
        <p:nvSpPr>
          <p:cNvPr id="11" name="Shape 6"/>
          <p:cNvSpPr/>
          <p:nvPr/>
        </p:nvSpPr>
        <p:spPr>
          <a:xfrm>
            <a:off x="591264" y="3171349"/>
            <a:ext cx="7961471" cy="1249561"/>
          </a:xfrm>
          <a:prstGeom prst="roundRect">
            <a:avLst>
              <a:gd name="adj" fmla="val 878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2" name="Shape 7"/>
          <p:cNvSpPr/>
          <p:nvPr/>
        </p:nvSpPr>
        <p:spPr>
          <a:xfrm>
            <a:off x="591264" y="3148489"/>
            <a:ext cx="7961471" cy="91440"/>
          </a:xfrm>
          <a:prstGeom prst="roundRect">
            <a:avLst>
              <a:gd name="adj" fmla="val 77601"/>
            </a:avLst>
          </a:prstGeom>
          <a:solidFill>
            <a:srgbClr val="1B1B27"/>
          </a:solidFill>
          <a:ln/>
        </p:spPr>
      </p:sp>
      <p:sp>
        <p:nvSpPr>
          <p:cNvPr id="13" name="Shape 8"/>
          <p:cNvSpPr/>
          <p:nvPr/>
        </p:nvSpPr>
        <p:spPr>
          <a:xfrm>
            <a:off x="4318635" y="2917984"/>
            <a:ext cx="506730" cy="506730"/>
          </a:xfrm>
          <a:prstGeom prst="roundRect">
            <a:avLst>
              <a:gd name="adj" fmla="val 180451"/>
            </a:avLst>
          </a:prstGeom>
          <a:solidFill>
            <a:srgbClr val="1B1B27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0678" y="3070027"/>
            <a:ext cx="202644" cy="20264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82955" y="3593663"/>
            <a:ext cx="2111812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Quests Done: 39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782955" y="3958947"/>
            <a:ext cx="757809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 quest makes your brain more powerful!</a:t>
            </a:r>
            <a:endParaRPr lang="en-US" sz="1300" dirty="0"/>
          </a:p>
        </p:txBody>
      </p:sp>
      <p:sp>
        <p:nvSpPr>
          <p:cNvPr id="17" name="Shape 11"/>
          <p:cNvSpPr/>
          <p:nvPr/>
        </p:nvSpPr>
        <p:spPr>
          <a:xfrm>
            <a:off x="591264" y="4843105"/>
            <a:ext cx="7961471" cy="1249561"/>
          </a:xfrm>
          <a:prstGeom prst="roundRect">
            <a:avLst>
              <a:gd name="adj" fmla="val 878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8" name="Shape 12"/>
          <p:cNvSpPr/>
          <p:nvPr/>
        </p:nvSpPr>
        <p:spPr>
          <a:xfrm>
            <a:off x="591264" y="4820245"/>
            <a:ext cx="7961471" cy="91440"/>
          </a:xfrm>
          <a:prstGeom prst="roundRect">
            <a:avLst>
              <a:gd name="adj" fmla="val 77601"/>
            </a:avLst>
          </a:prstGeom>
          <a:solidFill>
            <a:srgbClr val="1B1B27"/>
          </a:solidFill>
          <a:ln/>
        </p:spPr>
      </p:sp>
      <p:sp>
        <p:nvSpPr>
          <p:cNvPr id="19" name="Shape 13"/>
          <p:cNvSpPr/>
          <p:nvPr/>
        </p:nvSpPr>
        <p:spPr>
          <a:xfrm>
            <a:off x="4318635" y="4589740"/>
            <a:ext cx="506730" cy="506730"/>
          </a:xfrm>
          <a:prstGeom prst="roundRect">
            <a:avLst>
              <a:gd name="adj" fmla="val 180451"/>
            </a:avLst>
          </a:prstGeom>
          <a:solidFill>
            <a:srgbClr val="1B1B27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70678" y="4741783"/>
            <a:ext cx="202644" cy="20264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82955" y="5265420"/>
            <a:ext cx="2111812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Rank: Master</a:t>
            </a:r>
            <a:endParaRPr lang="en-US" sz="1650" dirty="0"/>
          </a:p>
        </p:txBody>
      </p:sp>
      <p:sp>
        <p:nvSpPr>
          <p:cNvPr id="22" name="Text 15"/>
          <p:cNvSpPr/>
          <p:nvPr/>
        </p:nvSpPr>
        <p:spPr>
          <a:xfrm>
            <a:off x="782955" y="5630704"/>
            <a:ext cx="757809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 mastery in your chosen fields.</a:t>
            </a:r>
            <a:endParaRPr lang="en-US" sz="1300" dirty="0"/>
          </a:p>
        </p:txBody>
      </p:sp>
      <p:sp>
        <p:nvSpPr>
          <p:cNvPr id="23" name="Shape 16"/>
          <p:cNvSpPr/>
          <p:nvPr/>
        </p:nvSpPr>
        <p:spPr>
          <a:xfrm>
            <a:off x="591264" y="6514862"/>
            <a:ext cx="7961471" cy="1249561"/>
          </a:xfrm>
          <a:prstGeom prst="roundRect">
            <a:avLst>
              <a:gd name="adj" fmla="val 878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4" name="Shape 17"/>
          <p:cNvSpPr/>
          <p:nvPr/>
        </p:nvSpPr>
        <p:spPr>
          <a:xfrm>
            <a:off x="591264" y="6492002"/>
            <a:ext cx="7961471" cy="91440"/>
          </a:xfrm>
          <a:prstGeom prst="roundRect">
            <a:avLst>
              <a:gd name="adj" fmla="val 77601"/>
            </a:avLst>
          </a:prstGeom>
          <a:solidFill>
            <a:srgbClr val="1B1B27"/>
          </a:solidFill>
          <a:ln/>
        </p:spPr>
      </p:sp>
      <p:sp>
        <p:nvSpPr>
          <p:cNvPr id="25" name="Shape 18"/>
          <p:cNvSpPr/>
          <p:nvPr/>
        </p:nvSpPr>
        <p:spPr>
          <a:xfrm>
            <a:off x="4318635" y="6261497"/>
            <a:ext cx="506730" cy="506730"/>
          </a:xfrm>
          <a:prstGeom prst="roundRect">
            <a:avLst>
              <a:gd name="adj" fmla="val 180451"/>
            </a:avLst>
          </a:prstGeom>
          <a:solidFill>
            <a:srgbClr val="1B1B27"/>
          </a:solidFill>
          <a:ln/>
        </p:spPr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70678" y="6413540"/>
            <a:ext cx="202644" cy="202644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782955" y="6937177"/>
            <a:ext cx="2111812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Day Streak: 1</a:t>
            </a:r>
            <a:endParaRPr lang="en-US" sz="1650" dirty="0"/>
          </a:p>
        </p:txBody>
      </p:sp>
      <p:sp>
        <p:nvSpPr>
          <p:cNvPr id="28" name="Text 20"/>
          <p:cNvSpPr/>
          <p:nvPr/>
        </p:nvSpPr>
        <p:spPr>
          <a:xfrm>
            <a:off x="782955" y="7302460"/>
            <a:ext cx="757809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Keep the momentum going!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4911"/>
            <a:ext cx="87546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Strength Bars: Sharpen Your Mind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07318"/>
            <a:ext cx="304800" cy="2514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8139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You're thinking faster today!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🚀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545330"/>
            <a:ext cx="5673090" cy="283488"/>
          </a:xfrm>
          <a:prstGeom prst="roundRect">
            <a:avLst>
              <a:gd name="adj" fmla="val 3360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93790" y="4545330"/>
            <a:ext cx="5559623" cy="283488"/>
          </a:xfrm>
          <a:prstGeom prst="roundRect">
            <a:avLst>
              <a:gd name="adj" fmla="val 33606"/>
            </a:avLst>
          </a:prstGeom>
          <a:solidFill>
            <a:srgbClr val="1B1B27"/>
          </a:solidFill>
          <a:ln/>
        </p:spPr>
      </p:sp>
      <p:sp>
        <p:nvSpPr>
          <p:cNvPr id="7" name="Text 4"/>
          <p:cNvSpPr/>
          <p:nvPr/>
        </p:nvSpPr>
        <p:spPr>
          <a:xfrm>
            <a:off x="6636901" y="4545330"/>
            <a:ext cx="53649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98%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5112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Puzzle Master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7456884" y="4545330"/>
            <a:ext cx="5698212" cy="283488"/>
          </a:xfrm>
          <a:prstGeom prst="roundRect">
            <a:avLst>
              <a:gd name="adj" fmla="val 3360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56884" y="4545330"/>
            <a:ext cx="2564130" cy="283488"/>
          </a:xfrm>
          <a:prstGeom prst="roundRect">
            <a:avLst>
              <a:gd name="adj" fmla="val 33606"/>
            </a:avLst>
          </a:prstGeom>
          <a:solidFill>
            <a:srgbClr val="1B1B27"/>
          </a:solidFill>
          <a:ln/>
        </p:spPr>
      </p:sp>
      <p:sp>
        <p:nvSpPr>
          <p:cNvPr id="11" name="Text 8"/>
          <p:cNvSpPr/>
          <p:nvPr/>
        </p:nvSpPr>
        <p:spPr>
          <a:xfrm>
            <a:off x="13325118" y="4545330"/>
            <a:ext cx="51149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45%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56884" y="5112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Story Master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93790" y="57216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BrainQuest helps you identify and boost your cognitive strengths.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68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Ready for Your Next Adventure?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4454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 quest makes your brain more powerful!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4817745"/>
            <a:ext cx="228600" cy="236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5309116"/>
            <a:ext cx="30063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Play Today's Challenge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2721" y="4817745"/>
            <a:ext cx="411480" cy="3886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342721" y="5461516"/>
            <a:ext cx="29102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Medical Field of Study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867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Logic Challenge: Test Your Wits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444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Let's see how sharp your brain is today!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33951" y="4117657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speak without a mouth and hear without ears. I have no body, but come alive with wind. What am I?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862507"/>
            <a:ext cx="30480" cy="1236107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5557838"/>
            <a:ext cx="14739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shadow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828806" y="5557838"/>
            <a:ext cx="14739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echo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63822" y="5557838"/>
            <a:ext cx="14739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ghost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898838" y="5557838"/>
            <a:ext cx="14739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whisper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37996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Question 1 of 10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7704" y="532448"/>
            <a:ext cx="7788593" cy="1210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Play Zone: Choose Your Adventure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77704" y="2032992"/>
            <a:ext cx="778859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 game sharpens your mind!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704" y="2560677"/>
            <a:ext cx="484108" cy="4841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7704" y="3286839"/>
            <a:ext cx="2420660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Logic Puzzles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77704" y="3705463"/>
            <a:ext cx="778859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Crack mind-bending riddles. Boosts: Thinking Speed.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704" y="4402693"/>
            <a:ext cx="484108" cy="4841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7704" y="5128855"/>
            <a:ext cx="2420660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Number Quest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677704" y="5547479"/>
            <a:ext cx="778859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Solve numerical mysteries. Boosts: Pattern Recognition.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704" y="6244709"/>
            <a:ext cx="484108" cy="4841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77704" y="6970871"/>
            <a:ext cx="2420660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Story Adventures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677704" y="7389495"/>
            <a:ext cx="778859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Shape your journey with choices. Boosts: Decision Making.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10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Special 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1003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501003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Eagle Eye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75774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Spot patterns and hidden details to boost observation skills.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1003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501003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0" name="Text 7"/>
          <p:cNvSpPr/>
          <p:nvPr/>
        </p:nvSpPr>
        <p:spPr>
          <a:xfrm>
            <a:off x="556569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Quick Choices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5696" y="575774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Make smart decisions under pressure, enhancing critical thinking.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01003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9653" y="501003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4" name="Text 11"/>
          <p:cNvSpPr/>
          <p:nvPr/>
        </p:nvSpPr>
        <p:spPr>
          <a:xfrm>
            <a:off x="998886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Speed Challenge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8868" y="575774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 your reflexes and quick thinking for rapid response.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828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Secret Behind BrainQuest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6281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Students See: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11491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 games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5711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Exciting stories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99931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Levels and streaks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44151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Challenges to conquer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88371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guide support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3462814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Happens Behind: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342721" y="454021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Building thinking skills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98240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Measuring speed &amp; accuracy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42460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Detecting weak areas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86680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Adjusting difficulty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630900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Personalizing learning path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2026-01-18T12:19:48Z</dcterms:created>
  <dcterms:modified xsi:type="dcterms:W3CDTF">2026-01-18T12:19:48Z</dcterms:modified>
</cp:coreProperties>
</file>